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69" r:id="rId10"/>
    <p:sldId id="271" r:id="rId11"/>
    <p:sldId id="283" r:id="rId12"/>
    <p:sldId id="284" r:id="rId13"/>
    <p:sldId id="285" r:id="rId14"/>
    <p:sldId id="286" r:id="rId15"/>
    <p:sldId id="259" r:id="rId16"/>
    <p:sldId id="260" r:id="rId17"/>
    <p:sldId id="262" r:id="rId18"/>
    <p:sldId id="274" r:id="rId19"/>
    <p:sldId id="272" r:id="rId20"/>
    <p:sldId id="273" r:id="rId21"/>
    <p:sldId id="288" r:id="rId22"/>
    <p:sldId id="287" r:id="rId23"/>
    <p:sldId id="289" r:id="rId24"/>
    <p:sldId id="291" r:id="rId25"/>
    <p:sldId id="292" r:id="rId26"/>
    <p:sldId id="278" r:id="rId27"/>
    <p:sldId id="280" r:id="rId28"/>
    <p:sldId id="277" r:id="rId29"/>
    <p:sldId id="275" r:id="rId30"/>
    <p:sldId id="276" r:id="rId31"/>
    <p:sldId id="279" r:id="rId32"/>
    <p:sldId id="261" r:id="rId33"/>
    <p:sldId id="264" r:id="rId3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2023/7/14</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2023/7/14</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2023/7/14</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2023/7/14</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2023/7/14</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2023/7/14</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2023/7/14</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2023/7/14</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2023/7/14</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2023/7/14</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2023/7/14</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2023/7/14</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Week22</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br>
              <a:rPr lang="en-US" altLang="zh-TW"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Standard_Standard</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0</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Standard_Narrow</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1</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Standard_Wide</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2</a:t>
            </a:r>
          </a:p>
        </p:txBody>
      </p:sp>
      <p:pic>
        <p:nvPicPr>
          <p:cNvPr id="5" name="圖片 4">
            <a:extLst>
              <a:ext uri="{FF2B5EF4-FFF2-40B4-BE49-F238E27FC236}">
                <a16:creationId xmlns:a16="http://schemas.microsoft.com/office/drawing/2014/main" id="{4E23BA5D-A50A-D7F9-2AF6-8A61786D9365}"/>
              </a:ext>
            </a:extLst>
          </p:cNvPr>
          <p:cNvPicPr>
            <a:picLocks noChangeAspect="1"/>
          </p:cNvPicPr>
          <p:nvPr/>
        </p:nvPicPr>
        <p:blipFill>
          <a:blip r:embed="rId2"/>
          <a:stretch>
            <a:fillRect/>
          </a:stretch>
        </p:blipFill>
        <p:spPr>
          <a:xfrm>
            <a:off x="838200" y="2523198"/>
            <a:ext cx="9822653" cy="548751"/>
          </a:xfrm>
          <a:prstGeom prst="rect">
            <a:avLst/>
          </a:prstGeom>
        </p:spPr>
      </p:pic>
      <p:pic>
        <p:nvPicPr>
          <p:cNvPr id="7" name="圖片 6">
            <a:extLst>
              <a:ext uri="{FF2B5EF4-FFF2-40B4-BE49-F238E27FC236}">
                <a16:creationId xmlns:a16="http://schemas.microsoft.com/office/drawing/2014/main" id="{882E3FA4-DE2A-A2DC-97AB-781A90235A8F}"/>
              </a:ext>
            </a:extLst>
          </p:cNvPr>
          <p:cNvPicPr>
            <a:picLocks noChangeAspect="1"/>
          </p:cNvPicPr>
          <p:nvPr/>
        </p:nvPicPr>
        <p:blipFill>
          <a:blip r:embed="rId3"/>
          <a:stretch>
            <a:fillRect/>
          </a:stretch>
        </p:blipFill>
        <p:spPr>
          <a:xfrm>
            <a:off x="838200" y="4850764"/>
            <a:ext cx="5639587" cy="657317"/>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8" name="圖片 7">
            <a:extLst>
              <a:ext uri="{FF2B5EF4-FFF2-40B4-BE49-F238E27FC236}">
                <a16:creationId xmlns:a16="http://schemas.microsoft.com/office/drawing/2014/main" id="{D00BA8CB-1E0C-E1E2-2013-2D5DD4823146}"/>
              </a:ext>
            </a:extLst>
          </p:cNvPr>
          <p:cNvPicPr>
            <a:picLocks noChangeAspect="1"/>
          </p:cNvPicPr>
          <p:nvPr/>
        </p:nvPicPr>
        <p:blipFill>
          <a:blip r:embed="rId3"/>
          <a:stretch>
            <a:fillRect/>
          </a:stretch>
        </p:blipFill>
        <p:spPr>
          <a:xfrm>
            <a:off x="838200" y="3843051"/>
            <a:ext cx="7126307" cy="1196388"/>
          </a:xfrm>
          <a:prstGeom prst="rect">
            <a:avLst/>
          </a:prstGeom>
        </p:spPr>
      </p:pic>
      <p:pic>
        <p:nvPicPr>
          <p:cNvPr id="10" name="圖片 9">
            <a:extLst>
              <a:ext uri="{FF2B5EF4-FFF2-40B4-BE49-F238E27FC236}">
                <a16:creationId xmlns:a16="http://schemas.microsoft.com/office/drawing/2014/main" id="{6B21FF2B-8D95-0CEB-9C75-8326ACF247C4}"/>
              </a:ext>
            </a:extLst>
          </p:cNvPr>
          <p:cNvPicPr>
            <a:picLocks noChangeAspect="1"/>
          </p:cNvPicPr>
          <p:nvPr/>
        </p:nvPicPr>
        <p:blipFill>
          <a:blip r:embed="rId4"/>
          <a:stretch>
            <a:fillRect/>
          </a:stretch>
        </p:blipFill>
        <p:spPr>
          <a:xfrm>
            <a:off x="707571" y="5886279"/>
            <a:ext cx="8730859" cy="607560"/>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參考學長</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A149FAE-6D65-6CD7-A12A-6C6973B2276F}"/>
              </a:ext>
            </a:extLst>
          </p:cNvPr>
          <p:cNvPicPr>
            <a:picLocks noChangeAspect="1"/>
          </p:cNvPicPr>
          <p:nvPr/>
        </p:nvPicPr>
        <p:blipFill>
          <a:blip r:embed="rId2"/>
          <a:stretch>
            <a:fillRect/>
          </a:stretch>
        </p:blipFill>
        <p:spPr>
          <a:xfrm>
            <a:off x="2633670" y="2461866"/>
            <a:ext cx="6924659" cy="3715097"/>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5" name="圖片 4">
            <a:extLst>
              <a:ext uri="{FF2B5EF4-FFF2-40B4-BE49-F238E27FC236}">
                <a16:creationId xmlns:a16="http://schemas.microsoft.com/office/drawing/2014/main" id="{898F110D-3287-5B9C-64D6-CAAAB46F729C}"/>
              </a:ext>
            </a:extLst>
          </p:cNvPr>
          <p:cNvPicPr>
            <a:picLocks noChangeAspect="1"/>
          </p:cNvPicPr>
          <p:nvPr/>
        </p:nvPicPr>
        <p:blipFill>
          <a:blip r:embed="rId2"/>
          <a:stretch>
            <a:fillRect/>
          </a:stretch>
        </p:blipFill>
        <p:spPr>
          <a:xfrm>
            <a:off x="2774768" y="3140221"/>
            <a:ext cx="6642463" cy="2906900"/>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069F50CE-CB46-96D8-F6B4-13C08B9CD062}"/>
              </a:ext>
            </a:extLst>
          </p:cNvPr>
          <p:cNvPicPr>
            <a:picLocks noChangeAspect="1"/>
          </p:cNvPicPr>
          <p:nvPr/>
        </p:nvPicPr>
        <p:blipFill>
          <a:blip r:embed="rId2"/>
          <a:stretch>
            <a:fillRect/>
          </a:stretch>
        </p:blipFill>
        <p:spPr>
          <a:xfrm>
            <a:off x="3294181" y="1553430"/>
            <a:ext cx="5603637" cy="4939445"/>
          </a:xfrm>
          <a:prstGeom prst="rect">
            <a:avLst/>
          </a:prstGeom>
        </p:spPr>
      </p:pic>
    </p:spTree>
    <p:extLst>
      <p:ext uri="{BB962C8B-B14F-4D97-AF65-F5344CB8AC3E}">
        <p14:creationId xmlns:p14="http://schemas.microsoft.com/office/powerpoint/2010/main" val="168880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7ACBF0-AC6F-88C2-CD62-9F7B6147692F}"/>
              </a:ext>
            </a:extLst>
          </p:cNvPr>
          <p:cNvSpPr>
            <a:spLocks noGrp="1"/>
          </p:cNvSpPr>
          <p:nvPr>
            <p:ph type="title"/>
          </p:nvPr>
        </p:nvSpPr>
        <p:spPr/>
        <p:txBody>
          <a:bodyPr/>
          <a:lstStyle/>
          <a:p>
            <a:endParaRPr lang="zh-TW" altLang="en-US" dirty="0"/>
          </a:p>
        </p:txBody>
      </p:sp>
      <p:pic>
        <p:nvPicPr>
          <p:cNvPr id="5" name="內容版面配置區 4">
            <a:extLst>
              <a:ext uri="{FF2B5EF4-FFF2-40B4-BE49-F238E27FC236}">
                <a16:creationId xmlns:a16="http://schemas.microsoft.com/office/drawing/2014/main" id="{F426D185-C251-5C60-913E-CDEC5CDC7C91}"/>
              </a:ext>
            </a:extLst>
          </p:cNvPr>
          <p:cNvPicPr>
            <a:picLocks noGrp="1" noChangeAspect="1"/>
          </p:cNvPicPr>
          <p:nvPr>
            <p:ph idx="1"/>
          </p:nvPr>
        </p:nvPicPr>
        <p:blipFill>
          <a:blip r:embed="rId2"/>
          <a:stretch>
            <a:fillRect/>
          </a:stretch>
        </p:blipFill>
        <p:spPr>
          <a:xfrm>
            <a:off x="838200" y="1766902"/>
            <a:ext cx="7735712" cy="4351338"/>
          </a:xfrm>
        </p:spPr>
      </p:pic>
      <p:sp>
        <p:nvSpPr>
          <p:cNvPr id="6" name="文字方塊 5">
            <a:extLst>
              <a:ext uri="{FF2B5EF4-FFF2-40B4-BE49-F238E27FC236}">
                <a16:creationId xmlns:a16="http://schemas.microsoft.com/office/drawing/2014/main" id="{EF0ACA1F-261F-EC23-92F9-6320993DC4C1}"/>
              </a:ext>
            </a:extLst>
          </p:cNvPr>
          <p:cNvSpPr txBox="1"/>
          <p:nvPr/>
        </p:nvSpPr>
        <p:spPr>
          <a:xfrm>
            <a:off x="8900719" y="2147582"/>
            <a:ext cx="1120820"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用</a:t>
            </a:r>
            <a:r>
              <a:rPr lang="en-US" altLang="zh-TW" dirty="0">
                <a:latin typeface="標楷體" panose="03000509000000000000" pitchFamily="65" charset="-120"/>
                <a:ea typeface="標楷體" panose="03000509000000000000" pitchFamily="65" charset="-120"/>
              </a:rPr>
              <a:t>PR</a:t>
            </a:r>
            <a:r>
              <a:rPr lang="zh-TW" altLang="en-US" dirty="0">
                <a:latin typeface="標楷體" panose="03000509000000000000" pitchFamily="65" charset="-120"/>
                <a:ea typeface="標楷體" panose="03000509000000000000" pitchFamily="65" charset="-120"/>
              </a:rPr>
              <a:t>匯出</a:t>
            </a:r>
          </a:p>
        </p:txBody>
      </p:sp>
    </p:spTree>
    <p:extLst>
      <p:ext uri="{BB962C8B-B14F-4D97-AF65-F5344CB8AC3E}">
        <p14:creationId xmlns:p14="http://schemas.microsoft.com/office/powerpoint/2010/main" val="383984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8C99EA-F1CE-557E-4B10-A4E53A180C3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pic>
        <p:nvPicPr>
          <p:cNvPr id="5" name="內容版面配置區 4">
            <a:extLst>
              <a:ext uri="{FF2B5EF4-FFF2-40B4-BE49-F238E27FC236}">
                <a16:creationId xmlns:a16="http://schemas.microsoft.com/office/drawing/2014/main" id="{A4D09E0E-520D-7007-B7DE-2286527F7A64}"/>
              </a:ext>
            </a:extLst>
          </p:cNvPr>
          <p:cNvPicPr>
            <a:picLocks noGrp="1" noChangeAspect="1"/>
          </p:cNvPicPr>
          <p:nvPr>
            <p:ph idx="1"/>
          </p:nvPr>
        </p:nvPicPr>
        <p:blipFill>
          <a:blip r:embed="rId2"/>
          <a:stretch>
            <a:fillRect/>
          </a:stretch>
        </p:blipFill>
        <p:spPr>
          <a:xfrm>
            <a:off x="1652584" y="1825625"/>
            <a:ext cx="8886832" cy="4351338"/>
          </a:xfrm>
        </p:spPr>
      </p:pic>
    </p:spTree>
    <p:extLst>
      <p:ext uri="{BB962C8B-B14F-4D97-AF65-F5344CB8AC3E}">
        <p14:creationId xmlns:p14="http://schemas.microsoft.com/office/powerpoint/2010/main" val="141298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C3DE86-1F3B-D605-0170-6CE0BAA006A1}"/>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改檔名</a:t>
            </a:r>
          </a:p>
        </p:txBody>
      </p:sp>
      <p:sp>
        <p:nvSpPr>
          <p:cNvPr id="3" name="內容版面配置區 2">
            <a:extLst>
              <a:ext uri="{FF2B5EF4-FFF2-40B4-BE49-F238E27FC236}">
                <a16:creationId xmlns:a16="http://schemas.microsoft.com/office/drawing/2014/main" id="{BDFB4DE9-D2DE-907B-F25D-15F10DEFDAE1}"/>
              </a:ext>
            </a:extLst>
          </p:cNvPr>
          <p:cNvSpPr>
            <a:spLocks noGrp="1"/>
          </p:cNvSpPr>
          <p:nvPr>
            <p:ph idx="1"/>
          </p:nvPr>
        </p:nvSpPr>
        <p:spPr/>
        <p:txBody>
          <a:body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5" name="圖片 4">
            <a:extLst>
              <a:ext uri="{FF2B5EF4-FFF2-40B4-BE49-F238E27FC236}">
                <a16:creationId xmlns:a16="http://schemas.microsoft.com/office/drawing/2014/main" id="{FD527561-6A6F-B1C9-5B35-ED91D6AF7A5F}"/>
              </a:ext>
            </a:extLst>
          </p:cNvPr>
          <p:cNvPicPr>
            <a:picLocks noChangeAspect="1"/>
          </p:cNvPicPr>
          <p:nvPr/>
        </p:nvPicPr>
        <p:blipFill>
          <a:blip r:embed="rId3"/>
          <a:stretch>
            <a:fillRect/>
          </a:stretch>
        </p:blipFill>
        <p:spPr>
          <a:xfrm>
            <a:off x="1045827" y="2405471"/>
            <a:ext cx="8405770" cy="4162905"/>
          </a:xfrm>
          <a:prstGeom prst="rect">
            <a:avLst/>
          </a:prstGeom>
        </p:spPr>
      </p:pic>
      <p:sp>
        <p:nvSpPr>
          <p:cNvPr id="6" name="文字方塊 5">
            <a:extLst>
              <a:ext uri="{FF2B5EF4-FFF2-40B4-BE49-F238E27FC236}">
                <a16:creationId xmlns:a16="http://schemas.microsoft.com/office/drawing/2014/main" id="{E35F1BAE-5919-0706-E176-BC927C90BADF}"/>
              </a:ext>
            </a:extLst>
          </p:cNvPr>
          <p:cNvSpPr txBox="1"/>
          <p:nvPr/>
        </p:nvSpPr>
        <p:spPr>
          <a:xfrm>
            <a:off x="9451597" y="3059668"/>
            <a:ext cx="1947644"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823170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843BA-FE04-8301-3AD3-990A191CB7B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訓練集數量</a:t>
            </a:r>
          </a:p>
        </p:txBody>
      </p:sp>
      <p:pic>
        <p:nvPicPr>
          <p:cNvPr id="5" name="內容版面配置區 4">
            <a:extLst>
              <a:ext uri="{FF2B5EF4-FFF2-40B4-BE49-F238E27FC236}">
                <a16:creationId xmlns:a16="http://schemas.microsoft.com/office/drawing/2014/main" id="{5C05E8AB-AB05-E6DF-AD61-E8D89BE756A5}"/>
              </a:ext>
            </a:extLst>
          </p:cNvPr>
          <p:cNvPicPr>
            <a:picLocks noGrp="1" noChangeAspect="1"/>
          </p:cNvPicPr>
          <p:nvPr>
            <p:ph idx="1"/>
          </p:nvPr>
        </p:nvPicPr>
        <p:blipFill>
          <a:blip r:embed="rId2"/>
          <a:stretch>
            <a:fillRect/>
          </a:stretch>
        </p:blipFill>
        <p:spPr>
          <a:xfrm>
            <a:off x="838200" y="2382552"/>
            <a:ext cx="10515600" cy="3237484"/>
          </a:xfrm>
        </p:spPr>
      </p:pic>
      <p:sp>
        <p:nvSpPr>
          <p:cNvPr id="6" name="文字方塊 5">
            <a:extLst>
              <a:ext uri="{FF2B5EF4-FFF2-40B4-BE49-F238E27FC236}">
                <a16:creationId xmlns:a16="http://schemas.microsoft.com/office/drawing/2014/main" id="{87BEEBE1-A0CD-C16C-27BF-F92FC2CF7E42}"/>
              </a:ext>
            </a:extLst>
          </p:cNvPr>
          <p:cNvSpPr txBox="1"/>
          <p:nvPr/>
        </p:nvSpPr>
        <p:spPr>
          <a:xfrm>
            <a:off x="5419288" y="5125673"/>
            <a:ext cx="376737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66759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9</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12</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6" name="圖片 5">
            <a:extLst>
              <a:ext uri="{FF2B5EF4-FFF2-40B4-BE49-F238E27FC236}">
                <a16:creationId xmlns:a16="http://schemas.microsoft.com/office/drawing/2014/main" id="{9338685D-8061-B203-906E-5C03C3610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57" y="3581546"/>
            <a:ext cx="2368732" cy="3143504"/>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pic>
        <p:nvPicPr>
          <p:cNvPr id="4" name="圖片 3">
            <a:extLst>
              <a:ext uri="{FF2B5EF4-FFF2-40B4-BE49-F238E27FC236}">
                <a16:creationId xmlns:a16="http://schemas.microsoft.com/office/drawing/2014/main" id="{94ED8BAE-6441-8A99-AAA4-BDF1AC610F01}"/>
              </a:ext>
            </a:extLst>
          </p:cNvPr>
          <p:cNvPicPr>
            <a:picLocks noChangeAspect="1"/>
          </p:cNvPicPr>
          <p:nvPr/>
        </p:nvPicPr>
        <p:blipFill>
          <a:blip r:embed="rId2"/>
          <a:stretch>
            <a:fillRect/>
          </a:stretch>
        </p:blipFill>
        <p:spPr>
          <a:xfrm>
            <a:off x="838200" y="1930964"/>
            <a:ext cx="10431331" cy="781159"/>
          </a:xfrm>
          <a:prstGeom prst="rect">
            <a:avLst/>
          </a:prstGeom>
        </p:spPr>
      </p:pic>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386560"/>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br>
              <a:rPr lang="en-US" altLang="zh-TW" dirty="0"/>
            </a:br>
            <a:br>
              <a:rPr lang="en-US" altLang="zh-TW" dirty="0"/>
            </a:br>
            <a:br>
              <a:rPr lang="en-US" altLang="zh-TW" dirty="0"/>
            </a:br>
            <a:endParaRPr lang="en-US" altLang="zh-TW" dirty="0"/>
          </a:p>
          <a:p>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1FC8EE51-1C18-08CA-4BC1-5DC6EF1C3559}"/>
              </a:ext>
            </a:extLst>
          </p:cNvPr>
          <p:cNvPicPr>
            <a:picLocks noChangeAspect="1"/>
          </p:cNvPicPr>
          <p:nvPr/>
        </p:nvPicPr>
        <p:blipFill>
          <a:blip r:embed="rId3"/>
          <a:stretch>
            <a:fillRect/>
          </a:stretch>
        </p:blipFill>
        <p:spPr>
          <a:xfrm>
            <a:off x="838199" y="3475260"/>
            <a:ext cx="7895253" cy="879026"/>
          </a:xfrm>
          <a:prstGeom prst="rect">
            <a:avLst/>
          </a:prstGeom>
        </p:spPr>
      </p:pic>
      <p:pic>
        <p:nvPicPr>
          <p:cNvPr id="12" name="圖片 11">
            <a:extLst>
              <a:ext uri="{FF2B5EF4-FFF2-40B4-BE49-F238E27FC236}">
                <a16:creationId xmlns:a16="http://schemas.microsoft.com/office/drawing/2014/main" id="{462C493C-3468-E36C-5D41-C438C9C90E29}"/>
              </a:ext>
            </a:extLst>
          </p:cNvPr>
          <p:cNvPicPr>
            <a:picLocks noChangeAspect="1"/>
          </p:cNvPicPr>
          <p:nvPr/>
        </p:nvPicPr>
        <p:blipFill>
          <a:blip r:embed="rId4"/>
          <a:stretch>
            <a:fillRect/>
          </a:stretch>
        </p:blipFill>
        <p:spPr>
          <a:xfrm>
            <a:off x="838199" y="5139178"/>
            <a:ext cx="8443473" cy="879025"/>
          </a:xfrm>
          <a:prstGeom prst="rect">
            <a:avLst/>
          </a:prstGeom>
        </p:spPr>
      </p:pic>
    </p:spTree>
    <p:extLst>
      <p:ext uri="{BB962C8B-B14F-4D97-AF65-F5344CB8AC3E}">
        <p14:creationId xmlns:p14="http://schemas.microsoft.com/office/powerpoint/2010/main" val="31414925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679</TotalTime>
  <Words>1087</Words>
  <Application>Microsoft Office PowerPoint</Application>
  <PresentationFormat>寬螢幕</PresentationFormat>
  <Paragraphs>92</Paragraphs>
  <Slides>33</Slides>
  <Notes>0</Notes>
  <HiddenSlides>6</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33</vt:i4>
      </vt:variant>
    </vt:vector>
  </HeadingPairs>
  <TitlesOfParts>
    <vt:vector size="38" baseType="lpstr">
      <vt:lpstr>標楷體</vt:lpstr>
      <vt:lpstr>Arial</vt:lpstr>
      <vt:lpstr>Calibri</vt:lpstr>
      <vt:lpstr>Calibri Light</vt:lpstr>
      <vt:lpstr>Office 佈景主題</vt:lpstr>
      <vt:lpstr>Week22週報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LSTM模型建立</vt:lpstr>
      <vt:lpstr>LSTM模型建立</vt:lpstr>
      <vt:lpstr>LSTM模型建立</vt:lpstr>
      <vt:lpstr>LSTM模型建立</vt:lpstr>
      <vt:lpstr>LSTM模型訓練</vt:lpstr>
      <vt:lpstr>LSTM模型訓練</vt:lpstr>
      <vt:lpstr>pix2pix研究</vt:lpstr>
      <vt:lpstr>手動修正</vt:lpstr>
      <vt:lpstr>PowerPoint 簡報</vt:lpstr>
      <vt:lpstr>pix2pix</vt:lpstr>
      <vt:lpstr>資料集範例</vt:lpstr>
      <vt:lpstr>資料集蒐集</vt:lpstr>
      <vt:lpstr>PowerPoint 簡報</vt:lpstr>
      <vt:lpstr>訓練集蒐集</vt:lpstr>
      <vt:lpstr>改檔名</vt:lpstr>
      <vt:lpstr>訓練集數量</vt:lpstr>
      <vt:lpstr>蒐集訓練集思路</vt:lpstr>
      <vt:lpstr>訓練</vt:lpstr>
      <vt:lpstr>訓練範例</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毛裕綸</cp:lastModifiedBy>
  <cp:revision>20</cp:revision>
  <dcterms:created xsi:type="dcterms:W3CDTF">2023-07-03T04:04:53Z</dcterms:created>
  <dcterms:modified xsi:type="dcterms:W3CDTF">2023-07-14T15:04:22Z</dcterms:modified>
</cp:coreProperties>
</file>